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10E29-CCB8-4383-B5A6-8F27FD2B5E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4D2266-9B8D-43AF-8AB0-C31C66DBFC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0B306E-0C20-49B6-9475-DB09C56E7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F34E1-C46A-4487-8A92-6A8B43C98992}" type="datetimeFigureOut">
              <a:rPr lang="en-CH" smtClean="0"/>
              <a:t>26/05/2026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7D5F3-8AD5-4665-840B-379F63632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488052-F569-4A4F-BE7B-93C73DA10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546F-2199-4855-B091-4CA97B1DACA4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269806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C6023-E815-4A89-AC89-982D697E9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14035A-FAE4-4079-8AC7-BDF578738A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7B6414-2EF0-4375-9F6C-358CF6CFA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F34E1-C46A-4487-8A92-6A8B43C98992}" type="datetimeFigureOut">
              <a:rPr lang="en-CH" smtClean="0"/>
              <a:t>26/05/2026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38BC2-08E8-4080-BC90-7C851BC10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DC5E05-4CA0-44D2-BF62-ABB6E7453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546F-2199-4855-B091-4CA97B1DACA4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81342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4371D-9608-4974-A21E-59FC2D678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38324C-5460-4475-B321-BD94404E7A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4EB27F-7476-4050-A703-F7C28039E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F34E1-C46A-4487-8A92-6A8B43C98992}" type="datetimeFigureOut">
              <a:rPr lang="en-CH" smtClean="0"/>
              <a:t>26/05/2026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418C68-A05A-428E-8737-97A8184F7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D345D4-2594-423E-9616-937B6C7AC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546F-2199-4855-B091-4CA97B1DACA4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629674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ABB5D-475F-40D7-84B6-FB48B9D65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B7B4B-9FD7-44FF-A611-AAA9EE5A4A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2F7470-75DF-4B62-B8B1-18DB7AE69C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7C488B-429F-4C64-87B4-0B1776AF5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F34E1-C46A-4487-8A92-6A8B43C98992}" type="datetimeFigureOut">
              <a:rPr lang="en-CH" smtClean="0"/>
              <a:t>26/05/2026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DFDFFE-8C06-4CA3-B1DA-4D7A5A7CF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6ED6FF-A8D5-427E-9A74-E4491FD83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546F-2199-4855-B091-4CA97B1DACA4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028504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E338D-9162-432A-8EBE-A00B52CA0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90D41E-64CA-4943-A246-DCD90861BD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4B6C07-F52B-4C2E-9EAC-06E3095187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1BF4A6-5AF0-4EC9-BD4D-8A7E776992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840188-75C2-4CB8-808F-66DC81A900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64DAFF-C189-4B47-9FD8-5A2BC5588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F34E1-C46A-4487-8A92-6A8B43C98992}" type="datetimeFigureOut">
              <a:rPr lang="en-CH" smtClean="0"/>
              <a:t>26/05/2026</a:t>
            </a:fld>
            <a:endParaRPr lang="en-C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536798-8D83-4CB5-A843-237E50AA1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97DE70-2468-4F7B-BB62-13C91BB7A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546F-2199-4855-B091-4CA97B1DACA4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137821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513B5-A190-4698-9ED4-88804A569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00008F-0B97-4402-B4F8-F0F0C449D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F34E1-C46A-4487-8A92-6A8B43C98992}" type="datetimeFigureOut">
              <a:rPr lang="en-CH" smtClean="0"/>
              <a:t>26/05/2026</a:t>
            </a:fld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8F7F6F-4F3B-4879-B4A8-33B00013F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F31541-5FA9-4749-B739-2EE096EC0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546F-2199-4855-B091-4CA97B1DACA4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168089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C9D4F1-2516-4177-B9F7-535746E77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F34E1-C46A-4487-8A92-6A8B43C98992}" type="datetimeFigureOut">
              <a:rPr lang="en-CH" smtClean="0"/>
              <a:t>26/05/2026</a:t>
            </a:fld>
            <a:endParaRPr lang="en-C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0E7B3-57D4-4597-9A64-16724D5D5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096B10-8E02-4834-B78D-29BE6A5C6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546F-2199-4855-B091-4CA97B1DACA4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118565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B8FCF-7ECC-4333-B74F-D64D80AE6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E8F403-C607-4864-BF72-0D4B98E6E4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C0DF1B-C74D-497A-8C40-A6638F4B36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0CC517-F9DF-4B9E-8B36-D261B8138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F34E1-C46A-4487-8A92-6A8B43C98992}" type="datetimeFigureOut">
              <a:rPr lang="en-CH" smtClean="0"/>
              <a:t>26/05/2026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74F696-F230-4143-9D43-16B73925A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8BFDB2-0A15-42C9-B3F2-C96B44F5C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546F-2199-4855-B091-4CA97B1DACA4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183539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A7223-E08C-44DB-81C3-249942017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BDD890-3AEE-4322-8B18-0792DF75CF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1DACFD-3F33-4A4B-9FD8-21D795744A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94F5E5-BF5D-4CFC-80CE-AEED00F8C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F34E1-C46A-4487-8A92-6A8B43C98992}" type="datetimeFigureOut">
              <a:rPr lang="en-CH" smtClean="0"/>
              <a:t>26/05/2026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4D34AA-819E-46E7-8016-6461DBFF0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21CAF6-2F6D-4EFD-9CE9-6AD7DB760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546F-2199-4855-B091-4CA97B1DACA4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043388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EDA88-BE9B-4749-ACB3-D3460B192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26C40E-65E1-4AE6-87D6-81743B0609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C2E981-46C0-4EB8-8895-4D5EA6C22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F34E1-C46A-4487-8A92-6A8B43C98992}" type="datetimeFigureOut">
              <a:rPr lang="en-CH" smtClean="0"/>
              <a:t>26/05/2026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DCF28-0A6D-4741-8BCE-4CB36B3D6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BAE09-28BD-4E8C-A57C-1E65BB939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546F-2199-4855-B091-4CA97B1DACA4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766676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F0544B-D4AF-417A-80DA-E6E7D8E92E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2D2583-E95A-4564-90AA-27F9FE58CB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13D4D5-1EE7-439D-83B8-C2970F07E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F34E1-C46A-4487-8A92-6A8B43C98992}" type="datetimeFigureOut">
              <a:rPr lang="en-CH" smtClean="0"/>
              <a:t>26/05/2026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F2B199-91C9-4055-8931-98A47B71E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270C39-88E8-489A-9B39-DDD3A7330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546F-2199-4855-B091-4CA97B1DACA4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51997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CE3C23-B4F8-4642-93BF-8C843FEEF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009816-D70F-42FD-8D1C-9B11CC5E2B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3B486D-EB3D-4B2D-8C31-3DACFD39B0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F34E1-C46A-4487-8A92-6A8B43C98992}" type="datetimeFigureOut">
              <a:rPr lang="en-CH" smtClean="0"/>
              <a:t>26/05/2026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259CF7-3ED7-4B0A-A57A-46C5D64A9C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DCB07E-86E6-490E-850F-22F1C859DF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DA546F-2199-4855-B091-4CA97B1DACA4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580524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6D2707E-A148-41DF-B5E5-A8278468F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4748" y="198207"/>
            <a:ext cx="3726414" cy="3726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396EB2D-DAF4-4B3E-8E51-C8021C473B2D}"/>
              </a:ext>
            </a:extLst>
          </p:cNvPr>
          <p:cNvSpPr txBox="1"/>
          <p:nvPr/>
        </p:nvSpPr>
        <p:spPr>
          <a:xfrm>
            <a:off x="0" y="2175837"/>
            <a:ext cx="1219199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Medium" panose="00000600000000000000" pitchFamily="50" charset="0"/>
                <a:ea typeface="+mn-ea"/>
                <a:cs typeface="+mn-cs"/>
              </a:rPr>
              <a:t>         CUSTODIA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Medium" panose="00000600000000000000" pitchFamily="50" charset="0"/>
                <a:ea typeface="+mn-ea"/>
                <a:cs typeface="+mn-cs"/>
              </a:rPr>
              <a:t>WEALTH MANAGEMENT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Medium" panose="00000600000000000000" pitchFamily="50" charset="0"/>
                <a:ea typeface="+mn-ea"/>
                <a:cs typeface="+mn-cs"/>
              </a:rPr>
              <a:t>Lugano</a:t>
            </a:r>
            <a:endParaRPr kumimoji="0" lang="en-CH" sz="8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Medium" panose="00000600000000000000" pitchFamily="50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24221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Montserrat Medium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Igor Rebesco</dc:creator>
  <cp:lastModifiedBy>Igor Rebesco</cp:lastModifiedBy>
  <cp:revision>2</cp:revision>
  <dcterms:created xsi:type="dcterms:W3CDTF">2026-05-26T09:42:50Z</dcterms:created>
  <dcterms:modified xsi:type="dcterms:W3CDTF">2026-05-26T12:05:33Z</dcterms:modified>
</cp:coreProperties>
</file>